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4"/>
  </p:sldMasterIdLst>
  <p:notesMasterIdLst>
    <p:notesMasterId r:id="rId19"/>
  </p:notesMasterIdLst>
  <p:sldIdLst>
    <p:sldId id="257" r:id="rId5"/>
    <p:sldId id="279" r:id="rId6"/>
    <p:sldId id="280" r:id="rId7"/>
    <p:sldId id="259" r:id="rId8"/>
    <p:sldId id="271" r:id="rId9"/>
    <p:sldId id="277" r:id="rId10"/>
    <p:sldId id="276" r:id="rId11"/>
    <p:sldId id="261" r:id="rId12"/>
    <p:sldId id="272" r:id="rId13"/>
    <p:sldId id="273" r:id="rId14"/>
    <p:sldId id="274" r:id="rId15"/>
    <p:sldId id="275" r:id="rId16"/>
    <p:sldId id="269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A4963-68D0-473B-A97D-5E69E3A0DE6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818F7-C654-43A6-9735-7316B9B4C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8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F4CB-0BCE-4F6C-BB09-D9ADDE6144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4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040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472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4937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3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679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55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618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5747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8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4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5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3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9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7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uciml/breast-cancer-wisconsin-data" TargetMode="External"/><Relationship Id="rId5" Type="http://schemas.openxmlformats.org/officeDocument/2006/relationships/hyperlink" Target="https://www.cdc.gov/cancer/uscs/public-use/obtain-data.htm" TargetMode="External"/><Relationship Id="rId4" Type="http://schemas.openxmlformats.org/officeDocument/2006/relationships/hyperlink" Target="https://www.kaggle.com/sajidsaifi/prostate-canc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Common/PopUps/popDefinition.aspx?id=CDR0000046476&amp;version=Patient&amp;language=e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839" y="1454964"/>
            <a:ext cx="3342460" cy="3308840"/>
          </a:xfrm>
        </p:spPr>
        <p:txBody>
          <a:bodyPr>
            <a:normAutofit/>
          </a:bodyPr>
          <a:lstStyle/>
          <a:p>
            <a:r>
              <a:rPr lang="en-US" sz="6000"/>
              <a:t>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839" y="4763803"/>
            <a:ext cx="3342460" cy="14643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/>
              <a:t>Zackery Rogers, Luis Rojas, Hector Ladero, Akanksha Kukhraniya, Mariam Ahmad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r="20486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048115-FB05-483C-96D8-BA796EC6F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0971"/>
            <a:ext cx="10905066" cy="52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4768C04-1D03-4DE2-8C40-E72C1EAD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0971"/>
            <a:ext cx="10905066" cy="52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06EC58C-093C-469B-8D37-435BE0C6F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7" y="309489"/>
            <a:ext cx="11648048" cy="63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FFAE3-41A4-466E-8129-E1C510152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44" y="1374983"/>
            <a:ext cx="1589315" cy="777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A330B-E4B4-418A-85F3-A95F23DA2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737" y="3167317"/>
            <a:ext cx="1760750" cy="719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9E1D3-1839-4FFA-BCBF-3540DFDED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93" y="3167317"/>
            <a:ext cx="1760750" cy="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acing Cancer &lt;ul&gt;&lt;li&gt;New Hope in Cancer Treatments &lt;/li&gt;&lt;/ul&gt;&lt;ul&gt;&lt;ul&gt;&lt;li&gt;Surgery to remove tumor &lt;/li&gt;&lt;/ul&gt;&lt;/ul&gt;&lt;ul&gt;&lt;ul&gt;&lt;...">
            <a:extLst>
              <a:ext uri="{FF2B5EF4-FFF2-40B4-BE49-F238E27FC236}">
                <a16:creationId xmlns:a16="http://schemas.microsoft.com/office/drawing/2014/main" id="{C4B97134-ED4B-4848-B3FB-ABD3F50B27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" r="51"/>
          <a:stretch/>
        </p:blipFill>
        <p:spPr bwMode="auto">
          <a:xfrm>
            <a:off x="1719469" y="1056911"/>
            <a:ext cx="8345658" cy="529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6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4528B-705F-4258-9D7B-12C0D453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Source File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3F34-CF1D-430A-A2CB-3BC61609A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b="0" i="0" u="sng" dirty="0">
                <a:effectLst/>
                <a:latin typeface="Slack-Lato"/>
                <a:hlinkClick r:id="rId4"/>
              </a:rPr>
              <a:t>https://www.kaggle.com/sajidsaifi/prostate-cancer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5"/>
              </a:rPr>
              <a:t>https://www.cdc.gov/cancer/uscs/public-use/obtain-data.htm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6"/>
              </a:rPr>
              <a:t>https://www.kaggle.com/uciml/breast-cancer-wisconsin-data</a:t>
            </a:r>
            <a:endParaRPr lang="en-US" b="0" i="0" u="sng" dirty="0">
              <a:effectLst/>
              <a:latin typeface="Slack-Lato"/>
            </a:endParaRPr>
          </a:p>
          <a:p>
            <a:endParaRPr lang="en-US" u="sng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396089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DFC-675D-4B60-8295-792F15EF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			    </a:t>
            </a:r>
            <a:r>
              <a:rPr lang="en-US" b="1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9547-0DB2-495D-A685-ED4CCCF9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b="1" dirty="0"/>
              <a:t>We’re a team who came together to come up with a statistical analysis on Cancer and the data we have collected pinpoints age, race, sex, location, death rates, diagnosis, and survival rates. </a:t>
            </a:r>
          </a:p>
          <a:p>
            <a:r>
              <a:rPr lang="en-US" b="1" dirty="0"/>
              <a:t>We used Python/Pandas, each group member then were task to create Flask API, HTML/CSS, and </a:t>
            </a:r>
            <a:r>
              <a:rPr lang="en-US" b="1" dirty="0" err="1"/>
              <a:t>Javascript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182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Facts About Cancer Cells">
            <a:extLst>
              <a:ext uri="{FF2B5EF4-FFF2-40B4-BE49-F238E27FC236}">
                <a16:creationId xmlns:a16="http://schemas.microsoft.com/office/drawing/2014/main" id="{A4BD52B4-6D6D-4D8E-ABA8-F629C7D97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r="2051" b="2"/>
          <a:stretch/>
        </p:blipFill>
        <p:spPr bwMode="auto">
          <a:xfrm>
            <a:off x="646532" y="1447799"/>
            <a:ext cx="6493910" cy="45720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A3DF3CDB-610A-49D5-8DC8-7B8E186C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481" y="1744394"/>
            <a:ext cx="3754987" cy="4134729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Cancer is a disease in which some of the body’s cells grow uncontrollably and spread to other parts of the body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Cancer can start almost anywhere in the human body, which is made up of trillions of cells. 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Normally, human cells grow and multiply (through a process called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No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 division) to form new cells as the body needs them. When cells grow old or become damaged, they die, and new cells take their place.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0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47C0-AAEA-463A-B47D-AB7FB3FB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Cancer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8569-7F95-492C-8D9A-CE52EC3B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1.3 million new diagnoses cases every year </a:t>
            </a:r>
          </a:p>
          <a:p>
            <a:r>
              <a:rPr lang="en-US" sz="3600" b="1" dirty="0"/>
              <a:t>1 in 4 deaths from cancer</a:t>
            </a:r>
          </a:p>
          <a:p>
            <a:r>
              <a:rPr lang="en-US" sz="3600" b="1" dirty="0"/>
              <a:t>Early detection/Improvements in technology have improved prognosis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572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6337337B-F607-4CD7-9150-78C0EC8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CDC SEER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DB5ED3-2038-4003-9C79-392EC7DBB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4">
            <a:extLst>
              <a:ext uri="{FF2B5EF4-FFF2-40B4-BE49-F238E27FC236}">
                <a16:creationId xmlns:a16="http://schemas.microsoft.com/office/drawing/2014/main" id="{60066950-B73B-4359-B169-435F774D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7A07ECF-6E5F-4E9C-8EFB-30AD6A2C7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253" y="1146764"/>
            <a:ext cx="5307644" cy="451606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91E5-4E18-48C2-B8FB-CB118A0F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pic>
        <p:nvPicPr>
          <p:cNvPr id="1026" name="Picture 2" descr="Green csv icon - Free green file icons">
            <a:extLst>
              <a:ext uri="{FF2B5EF4-FFF2-40B4-BE49-F238E27FC236}">
                <a16:creationId xmlns:a16="http://schemas.microsoft.com/office/drawing/2014/main" id="{08C318ED-B3D4-4B4C-8D92-E03C8B34F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4" y="2727439"/>
            <a:ext cx="1966595" cy="196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DD9602-313C-4BAD-B4DF-B8CDEF1AF5FF}"/>
              </a:ext>
            </a:extLst>
          </p:cNvPr>
          <p:cNvSpPr/>
          <p:nvPr/>
        </p:nvSpPr>
        <p:spPr>
          <a:xfrm>
            <a:off x="2526861" y="3550904"/>
            <a:ext cx="660400" cy="64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Jupyter Notebook: A Beginner&amp;#39;s Tutorial - Learn to code in 30 Days">
            <a:extLst>
              <a:ext uri="{FF2B5EF4-FFF2-40B4-BE49-F238E27FC236}">
                <a16:creationId xmlns:a16="http://schemas.microsoft.com/office/drawing/2014/main" id="{2F81AC35-3D09-44BF-A79C-7BB8B014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87" y="3144446"/>
            <a:ext cx="382238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6DD812-96B2-4108-B63C-BF0545EC0AD6}"/>
              </a:ext>
            </a:extLst>
          </p:cNvPr>
          <p:cNvSpPr/>
          <p:nvPr/>
        </p:nvSpPr>
        <p:spPr>
          <a:xfrm>
            <a:off x="8022833" y="3486980"/>
            <a:ext cx="632142" cy="767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MONGODB &amp; GO CODE COLORADO - Go Code Colorado">
            <a:extLst>
              <a:ext uri="{FF2B5EF4-FFF2-40B4-BE49-F238E27FC236}">
                <a16:creationId xmlns:a16="http://schemas.microsoft.com/office/drawing/2014/main" id="{C57A1AFC-DF9D-4323-9EBA-2599B76A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037" y="2888330"/>
            <a:ext cx="2254884" cy="180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3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B259-3FFE-4094-8EE9-A798B0AE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Heroku </a:t>
            </a:r>
          </a:p>
        </p:txBody>
      </p:sp>
      <p:pic>
        <p:nvPicPr>
          <p:cNvPr id="2050" name="Picture 2" descr="MONGODB &amp; GO CODE COLORADO - Go Code Colorado">
            <a:extLst>
              <a:ext uri="{FF2B5EF4-FFF2-40B4-BE49-F238E27FC236}">
                <a16:creationId xmlns:a16="http://schemas.microsoft.com/office/drawing/2014/main" id="{2027B681-D25D-49CA-86A4-98574426BB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52" y="2653067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027B829-0FD0-4470-AA70-A9EF6DED85B3}"/>
              </a:ext>
            </a:extLst>
          </p:cNvPr>
          <p:cNvSpPr/>
          <p:nvPr/>
        </p:nvSpPr>
        <p:spPr>
          <a:xfrm>
            <a:off x="4962392" y="3317240"/>
            <a:ext cx="772160" cy="76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eroku (@heroku) | Twitter">
            <a:extLst>
              <a:ext uri="{FF2B5EF4-FFF2-40B4-BE49-F238E27FC236}">
                <a16:creationId xmlns:a16="http://schemas.microsoft.com/office/drawing/2014/main" id="{5A016EB8-35E0-4221-9D01-10C90A54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23911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SEER Software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D6B1D7-9BC7-4414-883E-60B73AEAC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907724"/>
            <a:ext cx="6275584" cy="304774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17032E1-F713-4277-8987-175EB595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0971"/>
            <a:ext cx="10905066" cy="52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54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11525</TotalTime>
  <Words>239</Words>
  <Application>Microsoft Office PowerPoint</Application>
  <PresentationFormat>Widescreen</PresentationFormat>
  <Paragraphs>21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Noto Sans</vt:lpstr>
      <vt:lpstr>Slack-Lato</vt:lpstr>
      <vt:lpstr>Wingdings 3</vt:lpstr>
      <vt:lpstr>Ion</vt:lpstr>
      <vt:lpstr>Cancer</vt:lpstr>
      <vt:lpstr>       Analysis</vt:lpstr>
      <vt:lpstr>PowerPoint Presentation</vt:lpstr>
      <vt:lpstr>Cancer Statistics</vt:lpstr>
      <vt:lpstr>CDC SEER Data</vt:lpstr>
      <vt:lpstr>ETL</vt:lpstr>
      <vt:lpstr>Heroku </vt:lpstr>
      <vt:lpstr>SEER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File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Statistics</dc:title>
  <dc:creator>Mariam Ahmad</dc:creator>
  <cp:lastModifiedBy>Mariam Ahmad</cp:lastModifiedBy>
  <cp:revision>38</cp:revision>
  <dcterms:created xsi:type="dcterms:W3CDTF">2021-06-03T01:06:01Z</dcterms:created>
  <dcterms:modified xsi:type="dcterms:W3CDTF">2021-06-12T02:28:47Z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